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81"/>
  </p:notesMasterIdLst>
  <p:handoutMasterIdLst>
    <p:handoutMasterId r:id="rId82"/>
  </p:handoutMasterIdLst>
  <p:sldIdLst>
    <p:sldId id="601" r:id="rId45"/>
    <p:sldId id="677" r:id="rId46"/>
    <p:sldId id="660" r:id="rId47"/>
    <p:sldId id="710" r:id="rId48"/>
    <p:sldId id="659" r:id="rId49"/>
    <p:sldId id="698" r:id="rId50"/>
    <p:sldId id="661" r:id="rId51"/>
    <p:sldId id="699" r:id="rId52"/>
    <p:sldId id="700" r:id="rId53"/>
    <p:sldId id="701" r:id="rId54"/>
    <p:sldId id="702" r:id="rId55"/>
    <p:sldId id="686" r:id="rId56"/>
    <p:sldId id="703" r:id="rId57"/>
    <p:sldId id="704" r:id="rId58"/>
    <p:sldId id="663" r:id="rId59"/>
    <p:sldId id="681" r:id="rId60"/>
    <p:sldId id="692" r:id="rId61"/>
    <p:sldId id="695" r:id="rId62"/>
    <p:sldId id="709" r:id="rId63"/>
    <p:sldId id="696" r:id="rId64"/>
    <p:sldId id="697" r:id="rId65"/>
    <p:sldId id="705" r:id="rId66"/>
    <p:sldId id="708" r:id="rId67"/>
    <p:sldId id="694" r:id="rId68"/>
    <p:sldId id="671" r:id="rId69"/>
    <p:sldId id="689" r:id="rId70"/>
    <p:sldId id="665" r:id="rId71"/>
    <p:sldId id="707" r:id="rId72"/>
    <p:sldId id="682" r:id="rId73"/>
    <p:sldId id="664" r:id="rId74"/>
    <p:sldId id="675" r:id="rId75"/>
    <p:sldId id="676" r:id="rId76"/>
    <p:sldId id="693" r:id="rId77"/>
    <p:sldId id="711" r:id="rId78"/>
    <p:sldId id="674" r:id="rId79"/>
    <p:sldId id="67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5" autoAdjust="0"/>
    <p:restoredTop sz="70627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410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76" Type="http://schemas.openxmlformats.org/officeDocument/2006/relationships/slide" Target="slides/slide32.xml"/><Relationship Id="rId84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5" Type="http://schemas.openxmlformats.org/officeDocument/2006/relationships/customXml" Target="../customXml/item5.xml"/><Relationship Id="rId61" Type="http://schemas.openxmlformats.org/officeDocument/2006/relationships/slide" Target="slides/slide17.xml"/><Relationship Id="rId82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of</a:t>
            </a:r>
            <a:r>
              <a:rPr lang="en-US" baseline="0" dirty="0"/>
              <a:t> 10/01/2018)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https://developers.arcgis.com/javascript/3/jssamples/ed_simpletoolbar.html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8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 and one “virus”.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developers.arcgis.com/javascrip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developers.arcgis.com/javascript/3/jssamples/ed_simpletoolba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://esri.github.io/esri-leafl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CSULA Senior Design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596787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055724"/>
            <a:ext cx="10810102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39" y="318167"/>
            <a:ext cx="10221983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2952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908308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3740778"/>
            <a:ext cx="3403859" cy="316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4" y="2488566"/>
            <a:ext cx="5886618" cy="4414964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76" y="2695699"/>
            <a:ext cx="4117052" cy="30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Now To Business</a:t>
            </a: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1040</Words>
  <Application>Microsoft Office PowerPoint</Application>
  <PresentationFormat>Widescreen</PresentationFormat>
  <Paragraphs>199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AvenirNext LT Pro Demi</vt:lpstr>
      <vt:lpstr>AvenirNext LT Pro Thin</vt:lpstr>
      <vt:lpstr>Calibri</vt:lpstr>
      <vt:lpstr>Lucida Grande</vt:lpstr>
      <vt:lpstr>Esri_Corporate_Template-Dark</vt:lpstr>
      <vt:lpstr>CSULA Senior Design Workshop</vt:lpstr>
      <vt:lpstr>About Me</vt:lpstr>
      <vt:lpstr>PowerPoint Presentation</vt:lpstr>
      <vt:lpstr>Now To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2018-10-09T22:02:45Z</dcterms:modified>
</cp:coreProperties>
</file>